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69" r:id="rId3"/>
    <p:sldId id="270" r:id="rId4"/>
    <p:sldId id="271" r:id="rId5"/>
    <p:sldId id="272" r:id="rId6"/>
    <p:sldId id="281" r:id="rId7"/>
    <p:sldId id="282" r:id="rId8"/>
    <p:sldId id="283" r:id="rId9"/>
    <p:sldId id="273" r:id="rId10"/>
    <p:sldId id="274" r:id="rId11"/>
    <p:sldId id="275" r:id="rId12"/>
    <p:sldId id="277" r:id="rId13"/>
    <p:sldId id="276" r:id="rId14"/>
    <p:sldId id="280" r:id="rId15"/>
    <p:sldId id="279" r:id="rId16"/>
    <p:sldId id="278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07" autoAdjust="0"/>
    <p:restoredTop sz="86304" autoAdjust="0"/>
  </p:normalViewPr>
  <p:slideViewPr>
    <p:cSldViewPr>
      <p:cViewPr varScale="1">
        <p:scale>
          <a:sx n="65" d="100"/>
          <a:sy n="65" d="100"/>
        </p:scale>
        <p:origin x="31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seen this</a:t>
            </a:r>
            <a:r>
              <a:rPr lang="en-US" baseline="0" dirty="0" smtClean="0"/>
              <a:t> 1000 times, but what makes it so powerful?</a:t>
            </a:r>
          </a:p>
          <a:p>
            <a:r>
              <a:rPr lang="en-US" baseline="0" dirty="0" smtClean="0"/>
              <a:t>it encodes 5 dimensions of the data!</a:t>
            </a:r>
          </a:p>
          <a:p>
            <a:r>
              <a:rPr lang="en-US" baseline="0" dirty="0" smtClean="0"/>
              <a:t>cite: </a:t>
            </a:r>
            <a:r>
              <a:rPr lang="en-US" baseline="0" dirty="0" err="1" smtClean="0"/>
              <a:t>tufte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94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data with many dimensions:</a:t>
            </a:r>
            <a:r>
              <a:rPr lang="en-US" baseline="0" dirty="0" smtClean="0"/>
              <a:t> age, year, degree, gender, city, institution </a:t>
            </a:r>
            <a:r>
              <a:rPr lang="is-IS" baseline="0" dirty="0" smtClean="0"/>
              <a:t>…what to encode and where?</a:t>
            </a:r>
          </a:p>
          <a:p>
            <a:r>
              <a:rPr lang="is-IS" baseline="0" dirty="0" smtClean="0"/>
              <a:t>cite: accurat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61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two variables</a:t>
            </a:r>
            <a:r>
              <a:rPr lang="is-IS" dirty="0" smtClean="0"/>
              <a:t>….</a:t>
            </a:r>
            <a:r>
              <a:rPr lang="en-US" dirty="0" smtClean="0"/>
              <a:t>combinin</a:t>
            </a:r>
            <a:r>
              <a:rPr lang="en-US" baseline="0" dirty="0" smtClean="0"/>
              <a:t>g colors?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77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identify</a:t>
            </a:r>
            <a:r>
              <a:rPr lang="en-US" baseline="0" dirty="0" smtClean="0"/>
              <a:t> what the audience/goals of a visualization are, and then turn to encoding that can accomplish those goals</a:t>
            </a:r>
          </a:p>
          <a:p>
            <a:r>
              <a:rPr lang="en-US" baseline="0" dirty="0" smtClean="0"/>
              <a:t>making comparisons? best to use length first! get two spatial dimensions to start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7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 smtClean="0"/>
              <a:t>ah! distortion!!</a:t>
            </a:r>
          </a:p>
          <a:p>
            <a:pPr algn="l"/>
            <a:r>
              <a:rPr lang="en-US" dirty="0" smtClean="0"/>
              <a:t>(</a:t>
            </a:r>
            <a:r>
              <a:rPr lang="en-US" dirty="0" err="1" smtClean="0"/>
              <a:t>tufte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54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include</a:t>
            </a:r>
            <a:r>
              <a:rPr lang="en-US" baseline="0" dirty="0" smtClean="0"/>
              <a:t> the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32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always accomplish</a:t>
            </a:r>
            <a:r>
              <a:rPr lang="en-US" baseline="0" dirty="0" smtClean="0"/>
              <a:t> the desired goals!</a:t>
            </a:r>
          </a:p>
          <a:p>
            <a:r>
              <a:rPr lang="en-US" baseline="0" dirty="0" smtClean="0"/>
              <a:t>the goal of many variables is often to make _comparisons_</a:t>
            </a:r>
          </a:p>
          <a:p>
            <a:r>
              <a:rPr lang="en-US" baseline="0" dirty="0" smtClean="0"/>
              <a:t>does not help much with explanatory- does help with exploratory (sometimes)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70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seeing insights</a:t>
            </a:r>
            <a:r>
              <a:rPr lang="en-US" baseline="0" dirty="0" smtClean="0"/>
              <a:t> that don’t exist across single dimensions!</a:t>
            </a:r>
          </a:p>
          <a:p>
            <a:r>
              <a:rPr lang="en-US" baseline="0" dirty="0" smtClean="0"/>
              <a:t>keep in mind the distinction between exploratory and explanatory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83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 smtClean="0"/>
              <a:t>Encoding </a:t>
            </a:r>
            <a:r>
              <a:rPr lang="en-US" dirty="0" smtClean="0"/>
              <a:t>Multiple Dimensions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/>
          <a:lstStyle/>
          <a:p>
            <a:r>
              <a:rPr lang="en-US" dirty="0" smtClean="0"/>
              <a:t>Interaction to the rescue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841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8305800" cy="6184268"/>
          </a:xfrm>
        </p:spPr>
      </p:pic>
      <p:sp>
        <p:nvSpPr>
          <p:cNvPr id="3" name="Rectangle 2"/>
          <p:cNvSpPr/>
          <p:nvPr/>
        </p:nvSpPr>
        <p:spPr>
          <a:xfrm>
            <a:off x="6781800" y="651596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 smtClean="0"/>
              <a:t>www.gapminder.org</a:t>
            </a:r>
            <a:r>
              <a:rPr lang="en-US" sz="1200" dirty="0" smtClean="0"/>
              <a:t>/world/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5853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667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Pitfalls of hover </a:t>
            </a:r>
            <a:r>
              <a:rPr lang="en-US" dirty="0" smtClean="0"/>
              <a:t>and </a:t>
            </a:r>
            <a:r>
              <a:rPr lang="en-US" dirty="0" smtClean="0"/>
              <a:t>animation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770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 map with important data dimension in hover 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418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 clip of animation 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010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Guiding principles for many dimensions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70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9140"/>
            <a:ext cx="9144000" cy="435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60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309274"/>
            <a:ext cx="9829800" cy="6491377"/>
          </a:xfrm>
        </p:spPr>
      </p:pic>
    </p:spTree>
    <p:extLst>
      <p:ext uri="{BB962C8B-B14F-4D97-AF65-F5344CB8AC3E}">
        <p14:creationId xmlns:p14="http://schemas.microsoft.com/office/powerpoint/2010/main" val="1495329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4600"/>
            <a:ext cx="9144000" cy="18166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48200" y="60264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www.joshuastevens.net</a:t>
            </a:r>
            <a:r>
              <a:rPr lang="en-US" dirty="0"/>
              <a:t>/cartography/make-a-bivariate-choropleth-map/</a:t>
            </a:r>
          </a:p>
        </p:txBody>
      </p:sp>
    </p:spTree>
    <p:extLst>
      <p:ext uri="{BB962C8B-B14F-4D97-AF65-F5344CB8AC3E}">
        <p14:creationId xmlns:p14="http://schemas.microsoft.com/office/powerpoint/2010/main" val="1998084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585"/>
            <a:ext cx="9144000" cy="482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1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052" y="1066800"/>
            <a:ext cx="8203895" cy="520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13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57200"/>
            <a:ext cx="6384370" cy="626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8400"/>
            <a:ext cx="8229600" cy="1143000"/>
          </a:xfrm>
        </p:spPr>
        <p:txBody>
          <a:bodyPr/>
          <a:lstStyle/>
          <a:p>
            <a:r>
              <a:rPr lang="en-US" dirty="0" smtClean="0"/>
              <a:t>Back to </a:t>
            </a:r>
            <a:r>
              <a:rPr lang="en-US" dirty="0" smtClean="0"/>
              <a:t>perception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504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</a:t>
            </a:r>
            <a:r>
              <a:rPr lang="en-US" dirty="0" smtClean="0"/>
              <a:t>Dimension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900" y="1397000"/>
            <a:ext cx="4330700" cy="1879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4509"/>
            <a:ext cx="3175000" cy="419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441" y="3098959"/>
            <a:ext cx="4186959" cy="345424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82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206</Words>
  <Application>Microsoft Office PowerPoint</Application>
  <PresentationFormat>On-screen Show (4:3)</PresentationFormat>
  <Paragraphs>34</Paragraphs>
  <Slides>16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Office Theme</vt:lpstr>
      <vt:lpstr>Custom Design</vt:lpstr>
      <vt:lpstr>Encoding Multiple Dimensions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to perception</vt:lpstr>
      <vt:lpstr>Another Dimension?</vt:lpstr>
      <vt:lpstr>Interaction to the rescue</vt:lpstr>
      <vt:lpstr>PowerPoint Presentation</vt:lpstr>
      <vt:lpstr>PowerPoint Presentation</vt:lpstr>
      <vt:lpstr>PowerPoint Presentation</vt:lpstr>
      <vt:lpstr>PowerPoint Presentation</vt:lpstr>
      <vt:lpstr>Guiding principles for many dimensions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Pam Hunt</cp:lastModifiedBy>
  <cp:revision>91</cp:revision>
  <dcterms:created xsi:type="dcterms:W3CDTF">2016-03-21T14:12:59Z</dcterms:created>
  <dcterms:modified xsi:type="dcterms:W3CDTF">2017-01-25T12:41:43Z</dcterms:modified>
</cp:coreProperties>
</file>